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4" r:id="rId13"/>
    <p:sldId id="277" r:id="rId14"/>
    <p:sldId id="267" r:id="rId15"/>
    <p:sldId id="268" r:id="rId16"/>
    <p:sldId id="269" r:id="rId17"/>
    <p:sldId id="275" r:id="rId18"/>
    <p:sldId id="276" r:id="rId19"/>
    <p:sldId id="270" r:id="rId20"/>
    <p:sldId id="272" r:id="rId21"/>
    <p:sldId id="273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1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5D71B-9B59-49AE-9940-A7EE744F973F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E1100-0B7F-4DFE-B4BC-30F42F7B37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5D71B-9B59-49AE-9940-A7EE744F973F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E1100-0B7F-4DFE-B4BC-30F42F7B37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5D71B-9B59-49AE-9940-A7EE744F973F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E1100-0B7F-4DFE-B4BC-30F42F7B37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5D71B-9B59-49AE-9940-A7EE744F973F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E1100-0B7F-4DFE-B4BC-30F42F7B37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5D71B-9B59-49AE-9940-A7EE744F973F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E1100-0B7F-4DFE-B4BC-30F42F7B37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5D71B-9B59-49AE-9940-A7EE744F973F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E1100-0B7F-4DFE-B4BC-30F42F7B37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5D71B-9B59-49AE-9940-A7EE744F973F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E1100-0B7F-4DFE-B4BC-30F42F7B37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5D71B-9B59-49AE-9940-A7EE744F973F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E1100-0B7F-4DFE-B4BC-30F42F7B37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5D71B-9B59-49AE-9940-A7EE744F973F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E1100-0B7F-4DFE-B4BC-30F42F7B37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5D71B-9B59-49AE-9940-A7EE744F973F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E1100-0B7F-4DFE-B4BC-30F42F7B37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5D71B-9B59-49AE-9940-A7EE744F973F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E1100-0B7F-4DFE-B4BC-30F42F7B37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5D71B-9B59-49AE-9940-A7EE744F973F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E1100-0B7F-4DFE-B4BC-30F42F7B37B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Администрация\Презентация Камышлов СЛАЙДЫ\new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04"/>
            <a:ext cx="9090890" cy="6429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Администрация\Презентация Камышлов СЛАЙДЫ\new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9571"/>
            <a:ext cx="9144000" cy="64784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Администрация\Презентация Камышлов СЛАЙДЫ\new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9569"/>
            <a:ext cx="9144000" cy="64784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Администрация\Презентация Камышлов СЛАЙДЫ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9568"/>
            <a:ext cx="9144000" cy="64784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Администрация\Презентация Камышлов СЛАЙДЫ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9571"/>
            <a:ext cx="9144000" cy="64784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Администрация\Презентация Камышлов СЛАЙДЫ\new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7107"/>
            <a:ext cx="9144000" cy="64808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Администрация\Презентация Камышлов СЛАЙДЫ\new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9570"/>
            <a:ext cx="9144000" cy="64784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Администрация\Презентация Камышлов СЛАЙДЫ\new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9569"/>
            <a:ext cx="9144000" cy="64784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Администрация\Презентация Камышлов СЛАЙДЫ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9569"/>
            <a:ext cx="9144000" cy="64784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Администрация\Презентация Камышлов СЛАЙДЫ\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7107"/>
            <a:ext cx="9144000" cy="64808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Администрация\Презентация Камышлов СЛАЙДЫ\new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9571"/>
            <a:ext cx="9143999" cy="64784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Администрация\Презентация Камышлов СЛАЙДЫ\new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9569"/>
            <a:ext cx="9144000" cy="64784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Администрация\Презентация Камышлов СЛАЙДЫ\new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9569"/>
            <a:ext cx="9144000" cy="64784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Администрация\Презентация Камышлов СЛАЙДЫ\new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9569"/>
            <a:ext cx="9144000" cy="64784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Администрация\Презентация Камышлов СЛАЙДЫ\new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9569"/>
            <a:ext cx="9144000" cy="64784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Администрация\Презентация Камышлов СЛАЙДЫ\new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79570"/>
            <a:ext cx="9143999" cy="64784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Администрация\Презентация Камышлов СЛАЙДЫ\new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9571"/>
            <a:ext cx="9144000" cy="64784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480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Администрация\Презентация Камышлов СЛАЙДЫ\new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7107"/>
            <a:ext cx="9144000" cy="64808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Администрация\Презентация Камышлов СЛАЙДЫ\new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7107"/>
            <a:ext cx="9144000" cy="64808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Администрация\Презентация Камышлов СЛАЙДЫ\new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9569"/>
            <a:ext cx="9144000" cy="64784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0</Words>
  <Application>Microsoft Office PowerPoint</Application>
  <PresentationFormat>Экран (4:3)</PresentationFormat>
  <Paragraphs>0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Наталья Витальевна</cp:lastModifiedBy>
  <cp:revision>7</cp:revision>
  <dcterms:created xsi:type="dcterms:W3CDTF">2019-03-13T10:04:46Z</dcterms:created>
  <dcterms:modified xsi:type="dcterms:W3CDTF">2019-03-14T08:31:30Z</dcterms:modified>
</cp:coreProperties>
</file>